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>
        <p:scale>
          <a:sx n="99" d="100"/>
          <a:sy n="99" d="100"/>
        </p:scale>
        <p:origin x="8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8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28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31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9928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710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914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769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91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98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01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0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40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25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04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59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9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99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0D955B5-4E5D-431A-A35E-C678DEC527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3F1817C-DD47-421E-9746-E097DD2E1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2427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345" y="249383"/>
            <a:ext cx="11305310" cy="4364181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ПРОФОРИЕНТАЦИОННОЙ РАБОТЫ С БАЗОВЫМИ ПРЕДПРИЯТИЯМИ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40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526" y="-249381"/>
            <a:ext cx="11859491" cy="1619825"/>
          </a:xfrm>
        </p:spPr>
        <p:txBody>
          <a:bodyPr/>
          <a:lstStyle/>
          <a:p>
            <a:r>
              <a:rPr lang="ru-RU" b="1" dirty="0" smtClean="0"/>
              <a:t>ОАО «Продтовары», супермаркет «</a:t>
            </a:r>
            <a:r>
              <a:rPr lang="ru-RU" b="1" dirty="0" err="1" smtClean="0"/>
              <a:t>Микс</a:t>
            </a:r>
            <a:r>
              <a:rPr lang="ru-RU" b="1" dirty="0" smtClean="0"/>
              <a:t>»</a:t>
            </a:r>
            <a:br>
              <a:rPr lang="ru-RU" b="1" dirty="0" smtClean="0"/>
            </a:br>
            <a:r>
              <a:rPr lang="ru-RU" b="1" dirty="0" smtClean="0"/>
              <a:t>(промо-акция «</a:t>
            </a:r>
            <a:r>
              <a:rPr lang="ru-RU" b="1" dirty="0" err="1" smtClean="0"/>
              <a:t>Проф</a:t>
            </a:r>
            <a:r>
              <a:rPr lang="ru-RU" b="1" dirty="0" smtClean="0"/>
              <a:t>-траектория»)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3032"/>
            <a:ext cx="4573733" cy="30491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547" y="2005758"/>
            <a:ext cx="5769470" cy="384631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310" y="1767167"/>
            <a:ext cx="3892530" cy="259502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062" y="3748806"/>
            <a:ext cx="4384964" cy="292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76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401782" y="110836"/>
            <a:ext cx="12815455" cy="14692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«Санта-Ритейл», кафе-ресторан «Трактир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озера»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(конкурс «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Нацыянальныя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стравы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864" y="1580050"/>
            <a:ext cx="5379027" cy="358601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7" y="1580050"/>
            <a:ext cx="5047468" cy="336497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492" y="3581826"/>
            <a:ext cx="4580184" cy="305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64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384" y="2881745"/>
            <a:ext cx="5725391" cy="38169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566" y="983671"/>
            <a:ext cx="4655127" cy="310341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944" y="-401781"/>
            <a:ext cx="11804073" cy="1717963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Евроторг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гипермаркет «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Евроопт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44" y="1184561"/>
            <a:ext cx="4987637" cy="332509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47" y="3804224"/>
            <a:ext cx="4445580" cy="296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80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ланец">
  <a:themeElements>
    <a:clrScheme name="Сланец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Сланец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анец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Сланец</Template>
  <TotalTime>141</TotalTime>
  <Words>32</Words>
  <Application>Microsoft Office PowerPoint</Application>
  <PresentationFormat>Широкоэкранный</PresentationFormat>
  <Paragraphs>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Calisto MT</vt:lpstr>
      <vt:lpstr>Times New Roman</vt:lpstr>
      <vt:lpstr>Trebuchet MS</vt:lpstr>
      <vt:lpstr>Wingdings 2</vt:lpstr>
      <vt:lpstr>Сланец</vt:lpstr>
      <vt:lpstr>СИСТЕМА ПРОФОРИЕНТАЦИОННОЙ РАБОТЫ С БАЗОВЫМИ ПРЕДПРИЯТИЯМИ</vt:lpstr>
      <vt:lpstr>ОАО «Продтовары», супермаркет «Микс» (промо-акция «Проф-траектория»)</vt:lpstr>
      <vt:lpstr>ООО «Санта-Ритейл», кафе-ресторан «Трактир у озера» (конкурс «Нацыянальныя стравы»)</vt:lpstr>
      <vt:lpstr>ООО «Евроторг», гипермаркет «Евроопт»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ПРОФОРИЕНТАЦИОННОЙ РАБОТЫ С БАЗОВЫМИ ПРЕДПРИЯТИЯМИ</dc:title>
  <dc:creator>Педагог-организатор</dc:creator>
  <cp:lastModifiedBy>Admin</cp:lastModifiedBy>
  <cp:revision>7</cp:revision>
  <dcterms:created xsi:type="dcterms:W3CDTF">2022-09-15T10:54:46Z</dcterms:created>
  <dcterms:modified xsi:type="dcterms:W3CDTF">2022-09-16T06:11:08Z</dcterms:modified>
</cp:coreProperties>
</file>